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7559675" cy="10691813"/>
  <p:notesSz cx="6889750" cy="10021888"/>
  <p:defaultTextStyle>
    <a:defPPr>
      <a:defRPr lang="de-DE"/>
    </a:defPPr>
    <a:lvl1pPr marL="0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95"/>
    <p:restoredTop sz="94662"/>
  </p:normalViewPr>
  <p:slideViewPr>
    <p:cSldViewPr snapToGrid="0" snapToObjects="1">
      <p:cViewPr varScale="1">
        <p:scale>
          <a:sx n="69" d="100"/>
          <a:sy n="69" d="100"/>
        </p:scale>
        <p:origin x="3600" y="-138"/>
      </p:cViewPr>
      <p:guideLst>
        <p:guide orient="horz" pos="3368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9" d="100"/>
          <a:sy n="69" d="100"/>
        </p:scale>
        <p:origin x="312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0245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49488" y="1252538"/>
            <a:ext cx="2390775" cy="33829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/>
          <a:lstStyle/>
          <a:p>
            <a:fld id="{ED2ACD47-2D9F-2543-8BB6-43A23AD9B9B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9468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6976" y="3321400"/>
            <a:ext cx="6425724" cy="229180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486949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984" y="544688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984" y="2494761"/>
            <a:ext cx="6803708" cy="70561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649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0764" y="428176"/>
            <a:ext cx="1700927" cy="9122691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984" y="428176"/>
            <a:ext cx="4976786" cy="912269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495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984" y="544688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7984" y="2494761"/>
            <a:ext cx="6803708" cy="70561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67218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7162" y="6870484"/>
            <a:ext cx="6425724" cy="2123513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7162" y="4531652"/>
            <a:ext cx="6425724" cy="23388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6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3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0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47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34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21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08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295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29451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984" y="544688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984" y="2494761"/>
            <a:ext cx="3338856" cy="705610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42835" y="2494761"/>
            <a:ext cx="3338856" cy="705610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52409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984" y="544688"/>
            <a:ext cx="6803708" cy="178196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987" y="2393284"/>
            <a:ext cx="3340169" cy="99740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69" indent="0">
              <a:buNone/>
              <a:defRPr sz="1500" b="1"/>
            </a:lvl2pPr>
            <a:lvl3pPr marL="685739" indent="0">
              <a:buNone/>
              <a:defRPr sz="1350" b="1"/>
            </a:lvl3pPr>
            <a:lvl4pPr marL="1028608" indent="0">
              <a:buNone/>
              <a:defRPr sz="1200" b="1"/>
            </a:lvl4pPr>
            <a:lvl5pPr marL="1371477" indent="0">
              <a:buNone/>
              <a:defRPr sz="1200" b="1"/>
            </a:lvl5pPr>
            <a:lvl6pPr marL="1714346" indent="0">
              <a:buNone/>
              <a:defRPr sz="1200" b="1"/>
            </a:lvl6pPr>
            <a:lvl7pPr marL="2057216" indent="0">
              <a:buNone/>
              <a:defRPr sz="1200" b="1"/>
            </a:lvl7pPr>
            <a:lvl8pPr marL="2400086" indent="0">
              <a:buNone/>
              <a:defRPr sz="1200" b="1"/>
            </a:lvl8pPr>
            <a:lvl9pPr marL="2742954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7987" y="3390691"/>
            <a:ext cx="3340169" cy="616016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0211" y="2393284"/>
            <a:ext cx="3341482" cy="99740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69" indent="0">
              <a:buNone/>
              <a:defRPr sz="1500" b="1"/>
            </a:lvl2pPr>
            <a:lvl3pPr marL="685739" indent="0">
              <a:buNone/>
              <a:defRPr sz="1350" b="1"/>
            </a:lvl3pPr>
            <a:lvl4pPr marL="1028608" indent="0">
              <a:buNone/>
              <a:defRPr sz="1200" b="1"/>
            </a:lvl4pPr>
            <a:lvl5pPr marL="1371477" indent="0">
              <a:buNone/>
              <a:defRPr sz="1200" b="1"/>
            </a:lvl5pPr>
            <a:lvl6pPr marL="1714346" indent="0">
              <a:buNone/>
              <a:defRPr sz="1200" b="1"/>
            </a:lvl6pPr>
            <a:lvl7pPr marL="2057216" indent="0">
              <a:buNone/>
              <a:defRPr sz="1200" b="1"/>
            </a:lvl7pPr>
            <a:lvl8pPr marL="2400086" indent="0">
              <a:buNone/>
              <a:defRPr sz="1200" b="1"/>
            </a:lvl8pPr>
            <a:lvl9pPr marL="2742954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0211" y="3390691"/>
            <a:ext cx="3341482" cy="616016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8111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984" y="544688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0856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11092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987" y="425692"/>
            <a:ext cx="2487081" cy="1811669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5624" y="425700"/>
            <a:ext cx="4226068" cy="912516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7987" y="2237365"/>
            <a:ext cx="2487081" cy="731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869" indent="0">
              <a:buNone/>
              <a:defRPr sz="900"/>
            </a:lvl2pPr>
            <a:lvl3pPr marL="685739" indent="0">
              <a:buNone/>
              <a:defRPr sz="750"/>
            </a:lvl3pPr>
            <a:lvl4pPr marL="1028608" indent="0">
              <a:buNone/>
              <a:defRPr sz="675"/>
            </a:lvl4pPr>
            <a:lvl5pPr marL="1371477" indent="0">
              <a:buNone/>
              <a:defRPr sz="675"/>
            </a:lvl5pPr>
            <a:lvl6pPr marL="1714346" indent="0">
              <a:buNone/>
              <a:defRPr sz="675"/>
            </a:lvl6pPr>
            <a:lvl7pPr marL="2057216" indent="0">
              <a:buNone/>
              <a:defRPr sz="675"/>
            </a:lvl7pPr>
            <a:lvl8pPr marL="2400086" indent="0">
              <a:buNone/>
              <a:defRPr sz="675"/>
            </a:lvl8pPr>
            <a:lvl9pPr marL="2742954" indent="0">
              <a:buNone/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1477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1749" y="7484269"/>
            <a:ext cx="4535805" cy="883561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81749" y="955333"/>
            <a:ext cx="4535805" cy="6415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69" indent="0">
              <a:buNone/>
              <a:defRPr sz="2100"/>
            </a:lvl2pPr>
            <a:lvl3pPr marL="685739" indent="0">
              <a:buNone/>
              <a:defRPr sz="1800"/>
            </a:lvl3pPr>
            <a:lvl4pPr marL="1028608" indent="0">
              <a:buNone/>
              <a:defRPr sz="1500"/>
            </a:lvl4pPr>
            <a:lvl5pPr marL="1371477" indent="0">
              <a:buNone/>
              <a:defRPr sz="1500"/>
            </a:lvl5pPr>
            <a:lvl6pPr marL="1714346" indent="0">
              <a:buNone/>
              <a:defRPr sz="1500"/>
            </a:lvl6pPr>
            <a:lvl7pPr marL="2057216" indent="0">
              <a:buNone/>
              <a:defRPr sz="1500"/>
            </a:lvl7pPr>
            <a:lvl8pPr marL="2400086" indent="0">
              <a:buNone/>
              <a:defRPr sz="1500"/>
            </a:lvl8pPr>
            <a:lvl9pPr marL="2742954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81749" y="8367830"/>
            <a:ext cx="4535805" cy="12548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869" indent="0">
              <a:buNone/>
              <a:defRPr sz="900"/>
            </a:lvl2pPr>
            <a:lvl3pPr marL="685739" indent="0">
              <a:buNone/>
              <a:defRPr sz="750"/>
            </a:lvl3pPr>
            <a:lvl4pPr marL="1028608" indent="0">
              <a:buNone/>
              <a:defRPr sz="675"/>
            </a:lvl4pPr>
            <a:lvl5pPr marL="1371477" indent="0">
              <a:buNone/>
              <a:defRPr sz="675"/>
            </a:lvl5pPr>
            <a:lvl6pPr marL="1714346" indent="0">
              <a:buNone/>
              <a:defRPr sz="675"/>
            </a:lvl6pPr>
            <a:lvl7pPr marL="2057216" indent="0">
              <a:buNone/>
              <a:defRPr sz="675"/>
            </a:lvl7pPr>
            <a:lvl8pPr marL="2400086" indent="0">
              <a:buNone/>
              <a:defRPr sz="675"/>
            </a:lvl8pPr>
            <a:lvl9pPr marL="2742954" indent="0">
              <a:buNone/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377984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659FC2DD-41A7-CB46-8E6C-7406BAD832E3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582889" y="9909734"/>
            <a:ext cx="2393897" cy="56924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5417767" y="9909734"/>
            <a:ext cx="1763924" cy="569240"/>
          </a:xfrm>
          <a:prstGeom prst="rect">
            <a:avLst/>
          </a:prstGeom>
        </p:spPr>
        <p:txBody>
          <a:bodyPr/>
          <a:lstStyle/>
          <a:p>
            <a:fld id="{C10B3C40-526A-6B42-A3B8-955B4BA055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4722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240" y="220855"/>
            <a:ext cx="1627017" cy="1143947"/>
          </a:xfrm>
          <a:prstGeom prst="rect">
            <a:avLst/>
          </a:prstGeom>
        </p:spPr>
      </p:pic>
      <p:cxnSp>
        <p:nvCxnSpPr>
          <p:cNvPr id="6" name="Gerade Verbindung 5"/>
          <p:cNvCxnSpPr/>
          <p:nvPr userDrawn="1"/>
        </p:nvCxnSpPr>
        <p:spPr>
          <a:xfrm>
            <a:off x="0" y="1513846"/>
            <a:ext cx="75596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93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ctr" defTabSz="342869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53" indent="-257153" algn="l" defTabSz="34286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63" indent="-214294" algn="l" defTabSz="342869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73" indent="-171435" algn="l" defTabSz="342869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42" indent="-171435" algn="l" defTabSz="342869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11" indent="-171435" algn="l" defTabSz="342869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81" indent="-171435" algn="l" defTabSz="342869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51" indent="-171435" algn="l" defTabSz="342869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20" indent="-171435" algn="l" defTabSz="342869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88" indent="-171435" algn="l" defTabSz="342869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34286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69" algn="l" defTabSz="34286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39" algn="l" defTabSz="34286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08" algn="l" defTabSz="34286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77" algn="l" defTabSz="34286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46" algn="l" defTabSz="34286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16" algn="l" defTabSz="34286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86" algn="l" defTabSz="34286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54" algn="l" defTabSz="34286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0" y="1537246"/>
            <a:ext cx="7577317" cy="64439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de-DE" sz="3600" dirty="0">
                <a:solidFill>
                  <a:srgbClr val="FFC000"/>
                </a:solidFill>
              </a:rPr>
              <a:t>Sommer-KURSPLAN 2024</a:t>
            </a:r>
          </a:p>
        </p:txBody>
      </p:sp>
      <p:cxnSp>
        <p:nvCxnSpPr>
          <p:cNvPr id="18" name="Gerade Verbindung 17"/>
          <p:cNvCxnSpPr>
            <a:cxnSpLocks/>
          </p:cNvCxnSpPr>
          <p:nvPr/>
        </p:nvCxnSpPr>
        <p:spPr>
          <a:xfrm>
            <a:off x="-39032" y="2181640"/>
            <a:ext cx="7577317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F07E890F-A9CC-479A-8CB9-C83EAA83DCD1}"/>
              </a:ext>
            </a:extLst>
          </p:cNvPr>
          <p:cNvSpPr txBox="1"/>
          <p:nvPr/>
        </p:nvSpPr>
        <p:spPr>
          <a:xfrm>
            <a:off x="382675" y="601508"/>
            <a:ext cx="25250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0070C0"/>
                </a:solidFill>
              </a:rPr>
              <a:t>Mach mit &amp; sei dabei!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22A8D57-1DCB-469D-ACAF-7C40E06C4AC9}"/>
              </a:ext>
            </a:extLst>
          </p:cNvPr>
          <p:cNvSpPr txBox="1"/>
          <p:nvPr/>
        </p:nvSpPr>
        <p:spPr>
          <a:xfrm>
            <a:off x="3605751" y="3826206"/>
            <a:ext cx="3481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de-DE" sz="2800" dirty="0"/>
          </a:p>
          <a:p>
            <a:pPr algn="ctr"/>
            <a:r>
              <a:rPr lang="de-DE" sz="2800" dirty="0"/>
              <a:t>  </a:t>
            </a:r>
            <a:endParaRPr lang="de-DE" sz="2800" b="1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6E492E73-FB14-4EFC-ADE0-A6406E64D5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482241"/>
              </p:ext>
            </p:extLst>
          </p:nvPr>
        </p:nvGraphicFramePr>
        <p:xfrm>
          <a:off x="321838" y="2181641"/>
          <a:ext cx="6933639" cy="9121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5454">
                  <a:extLst>
                    <a:ext uri="{9D8B030D-6E8A-4147-A177-3AD203B41FA5}">
                      <a16:colId xmlns:a16="http://schemas.microsoft.com/office/drawing/2014/main" val="2751798712"/>
                    </a:ext>
                  </a:extLst>
                </a:gridCol>
                <a:gridCol w="1510146">
                  <a:extLst>
                    <a:ext uri="{9D8B030D-6E8A-4147-A177-3AD203B41FA5}">
                      <a16:colId xmlns:a16="http://schemas.microsoft.com/office/drawing/2014/main" val="3234096703"/>
                    </a:ext>
                  </a:extLst>
                </a:gridCol>
                <a:gridCol w="1308693">
                  <a:extLst>
                    <a:ext uri="{9D8B030D-6E8A-4147-A177-3AD203B41FA5}">
                      <a16:colId xmlns:a16="http://schemas.microsoft.com/office/drawing/2014/main" val="264759274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091306206"/>
                    </a:ext>
                  </a:extLst>
                </a:gridCol>
                <a:gridCol w="1205346">
                  <a:extLst>
                    <a:ext uri="{9D8B030D-6E8A-4147-A177-3AD203B41FA5}">
                      <a16:colId xmlns:a16="http://schemas.microsoft.com/office/drawing/2014/main" val="2691030834"/>
                    </a:ext>
                  </a:extLst>
                </a:gridCol>
              </a:tblGrid>
              <a:tr h="290040">
                <a:tc>
                  <a:txBody>
                    <a:bodyPr/>
                    <a:lstStyle/>
                    <a:p>
                      <a:r>
                        <a:rPr lang="de-DE" dirty="0"/>
                        <a:t>Montag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Dienstag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Mittwoch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Donnerstag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Freitag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463574"/>
                  </a:ext>
                </a:extLst>
              </a:tr>
              <a:tr h="356972">
                <a:tc>
                  <a:txBody>
                    <a:bodyPr/>
                    <a:lstStyle/>
                    <a:p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 err="1"/>
                        <a:t>five</a:t>
                      </a:r>
                      <a:endParaRPr lang="de-DE" sz="18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82920"/>
                  </a:ext>
                </a:extLst>
              </a:tr>
              <a:tr h="1286587">
                <a:tc>
                  <a:txBody>
                    <a:bodyPr/>
                    <a:lstStyle/>
                    <a:p>
                      <a:pPr algn="ctr" fontAlgn="b"/>
                      <a:endParaRPr lang="de-DE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8:30-9:30</a:t>
                      </a:r>
                    </a:p>
                    <a:p>
                      <a:pPr algn="ctr" fontAlgn="b"/>
                      <a:r>
                        <a:rPr lang="de-DE" sz="1400" dirty="0" err="1">
                          <a:solidFill>
                            <a:srgbClr val="92D050"/>
                          </a:solidFill>
                        </a:rPr>
                        <a:t>mitmm</a:t>
                      </a:r>
                      <a:endParaRPr lang="de-DE" sz="1400" dirty="0">
                        <a:solidFill>
                          <a:srgbClr val="92D050"/>
                        </a:solidFill>
                      </a:endParaRPr>
                    </a:p>
                    <a:p>
                      <a:pPr algn="ctr" fontAlgn="b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TZ</a:t>
                      </a: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/>
                        <a:t>Reha Sport</a:t>
                      </a:r>
                    </a:p>
                    <a:p>
                      <a:pPr algn="ctr"/>
                      <a:r>
                        <a:rPr lang="de-DE" b="1" dirty="0"/>
                        <a:t>9:00-9:45</a:t>
                      </a:r>
                    </a:p>
                    <a:p>
                      <a:pPr algn="ctr"/>
                      <a:r>
                        <a:rPr lang="de-DE" b="1" dirty="0"/>
                        <a:t>Mit Sabrina</a:t>
                      </a:r>
                    </a:p>
                    <a:p>
                      <a:pPr algn="ctr"/>
                      <a:r>
                        <a:rPr lang="de-DE" b="1" dirty="0"/>
                        <a:t>TZ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/>
                        <a:t>Reha Sport</a:t>
                      </a:r>
                    </a:p>
                    <a:p>
                      <a:pPr algn="ctr"/>
                      <a:r>
                        <a:rPr lang="de-DE" b="1" dirty="0"/>
                        <a:t>9:00-9:45</a:t>
                      </a:r>
                    </a:p>
                    <a:p>
                      <a:pPr algn="ctr"/>
                      <a:r>
                        <a:rPr lang="de-DE" b="1" dirty="0"/>
                        <a:t>Mit Sabrina</a:t>
                      </a:r>
                    </a:p>
                    <a:p>
                      <a:pPr algn="ctr"/>
                      <a:r>
                        <a:rPr lang="de-DE" b="1" dirty="0"/>
                        <a:t>TZ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721879"/>
                  </a:ext>
                </a:extLst>
              </a:tr>
              <a:tr h="475963">
                <a:tc>
                  <a:txBody>
                    <a:bodyPr/>
                    <a:lstStyle/>
                    <a:p>
                      <a:pPr algn="ctr" fontAlgn="b"/>
                      <a:endParaRPr lang="de-DE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five</a:t>
                      </a:r>
                      <a:r>
                        <a:rPr lang="de-D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  <a:r>
                        <a:rPr lang="de-DE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Gym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9:30-10:15</a:t>
                      </a: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854804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pPr algn="ctr" fontAlgn="b"/>
                      <a:endParaRPr lang="de-DE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 Sabrina</a:t>
                      </a: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458600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pPr algn="ctr" fontAlgn="b"/>
                      <a:endParaRPr lang="de-DE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TZ</a:t>
                      </a:r>
                    </a:p>
                  </a:txBody>
                  <a:tcPr marL="0" marR="0" marT="0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786015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22281"/>
                  </a:ext>
                </a:extLst>
              </a:tr>
              <a:tr h="1762550"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pPr algn="ctr"/>
                      <a:r>
                        <a:rPr lang="de-DE" dirty="0"/>
                        <a:t> </a:t>
                      </a:r>
                      <a:r>
                        <a:rPr lang="de-DE" sz="1800" b="1" dirty="0"/>
                        <a:t>Reha Sport</a:t>
                      </a:r>
                    </a:p>
                    <a:p>
                      <a:endParaRPr lang="de-DE" dirty="0"/>
                    </a:p>
                    <a:p>
                      <a:pPr algn="ctr"/>
                      <a:r>
                        <a:rPr lang="de-DE" dirty="0"/>
                        <a:t>17:00-17:45</a:t>
                      </a:r>
                    </a:p>
                    <a:p>
                      <a:pPr algn="ctr"/>
                      <a:r>
                        <a:rPr lang="de-DE" dirty="0"/>
                        <a:t>Mit Sabrina</a:t>
                      </a:r>
                    </a:p>
                    <a:p>
                      <a:pPr algn="ctr"/>
                      <a:endParaRPr lang="de-DE" dirty="0"/>
                    </a:p>
                    <a:p>
                      <a:pPr algn="ctr"/>
                      <a:r>
                        <a:rPr lang="de-DE" dirty="0"/>
                        <a:t>TZ</a:t>
                      </a:r>
                    </a:p>
                    <a:p>
                      <a:endParaRPr lang="de-DE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 </a:t>
                      </a:r>
                    </a:p>
                    <a:p>
                      <a:pPr algn="ctr"/>
                      <a:r>
                        <a:rPr lang="de-DE" sz="1800" b="1" dirty="0"/>
                        <a:t>Reha Sport</a:t>
                      </a:r>
                    </a:p>
                    <a:p>
                      <a:endParaRPr lang="de-DE" dirty="0"/>
                    </a:p>
                    <a:p>
                      <a:pPr algn="ctr"/>
                      <a:r>
                        <a:rPr lang="de-DE" dirty="0"/>
                        <a:t>17:00-17:45</a:t>
                      </a:r>
                    </a:p>
                    <a:p>
                      <a:pPr algn="ctr"/>
                      <a:r>
                        <a:rPr lang="de-DE" dirty="0"/>
                        <a:t>Mit Sabrina</a:t>
                      </a:r>
                    </a:p>
                    <a:p>
                      <a:pPr algn="ctr"/>
                      <a:endParaRPr lang="de-DE" dirty="0"/>
                    </a:p>
                    <a:p>
                      <a:pPr algn="ctr"/>
                      <a:r>
                        <a:rPr lang="de-DE" dirty="0"/>
                        <a:t>TZ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940194"/>
                  </a:ext>
                </a:extLst>
              </a:tr>
              <a:tr h="535458"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Nordic-Walking</a:t>
                      </a: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21972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18:00-19:00</a:t>
                      </a: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Calisthenics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five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five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991581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 Sabrina</a:t>
                      </a: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18:30-19:30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18:30-19:30</a:t>
                      </a:r>
                      <a:endParaRPr lang="de-D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18:30-19:30</a:t>
                      </a: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980788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Mit Peter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Mit Peter</a:t>
                      </a: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 Sabrina</a:t>
                      </a: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225184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pPr algn="ctr" fontAlgn="b"/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Philosophen Weg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TZ</a:t>
                      </a: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TZ</a:t>
                      </a: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03885"/>
                  </a:ext>
                </a:extLst>
              </a:tr>
              <a:tr h="356972"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82130"/>
                  </a:ext>
                </a:extLst>
              </a:tr>
              <a:tr h="356972"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617057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851931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960471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024939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532102"/>
                  </a:ext>
                </a:extLst>
              </a:tr>
              <a:tr h="2900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797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0153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Benutzerdefiniert</PresentationFormat>
  <Paragraphs>55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Arnold</dc:creator>
  <cp:lastModifiedBy>Mein Studio User</cp:lastModifiedBy>
  <cp:revision>105</cp:revision>
  <cp:lastPrinted>2024-04-11T07:43:22Z</cp:lastPrinted>
  <dcterms:created xsi:type="dcterms:W3CDTF">2014-07-03T14:00:49Z</dcterms:created>
  <dcterms:modified xsi:type="dcterms:W3CDTF">2024-07-10T14:03:38Z</dcterms:modified>
</cp:coreProperties>
</file>